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9"/>
  </p:notesMasterIdLst>
  <p:sldIdLst>
    <p:sldId id="282" r:id="rId2"/>
    <p:sldId id="257" r:id="rId3"/>
    <p:sldId id="259" r:id="rId4"/>
    <p:sldId id="260" r:id="rId5"/>
    <p:sldId id="261" r:id="rId6"/>
    <p:sldId id="262" r:id="rId7"/>
    <p:sldId id="1082" r:id="rId8"/>
    <p:sldId id="263" r:id="rId9"/>
    <p:sldId id="264" r:id="rId10"/>
    <p:sldId id="265" r:id="rId11"/>
    <p:sldId id="266" r:id="rId12"/>
    <p:sldId id="267" r:id="rId13"/>
    <p:sldId id="268" r:id="rId14"/>
    <p:sldId id="269" r:id="rId15"/>
    <p:sldId id="270" r:id="rId16"/>
    <p:sldId id="271" r:id="rId17"/>
    <p:sldId id="272" r:id="rId18"/>
    <p:sldId id="273" r:id="rId19"/>
    <p:sldId id="283" r:id="rId20"/>
    <p:sldId id="274" r:id="rId21"/>
    <p:sldId id="275" r:id="rId22"/>
    <p:sldId id="276" r:id="rId23"/>
    <p:sldId id="285" r:id="rId24"/>
    <p:sldId id="286" r:id="rId25"/>
    <p:sldId id="289" r:id="rId26"/>
    <p:sldId id="290" r:id="rId27"/>
    <p:sldId id="291" r:id="rId28"/>
    <p:sldId id="866"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847" r:id="rId59"/>
    <p:sldId id="321" r:id="rId60"/>
    <p:sldId id="322" r:id="rId61"/>
    <p:sldId id="323" r:id="rId62"/>
    <p:sldId id="324" r:id="rId63"/>
    <p:sldId id="325" r:id="rId64"/>
    <p:sldId id="326" r:id="rId65"/>
    <p:sldId id="327" r:id="rId66"/>
    <p:sldId id="328" r:id="rId67"/>
    <p:sldId id="329" r:id="rId68"/>
    <p:sldId id="330" r:id="rId69"/>
    <p:sldId id="848" r:id="rId70"/>
    <p:sldId id="849" r:id="rId71"/>
    <p:sldId id="851" r:id="rId72"/>
    <p:sldId id="331" r:id="rId73"/>
    <p:sldId id="332" r:id="rId74"/>
    <p:sldId id="333" r:id="rId75"/>
    <p:sldId id="852"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1079" r:id="rId96"/>
    <p:sldId id="1080" r:id="rId97"/>
    <p:sldId id="353" r:id="rId98"/>
    <p:sldId id="354" r:id="rId99"/>
    <p:sldId id="355" r:id="rId100"/>
    <p:sldId id="356" r:id="rId101"/>
    <p:sldId id="357" r:id="rId102"/>
    <p:sldId id="358" r:id="rId103"/>
    <p:sldId id="359" r:id="rId104"/>
    <p:sldId id="360" r:id="rId105"/>
    <p:sldId id="361" r:id="rId106"/>
    <p:sldId id="362"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854" r:id="rId135"/>
    <p:sldId id="855" r:id="rId136"/>
    <p:sldId id="856" r:id="rId137"/>
    <p:sldId id="857" r:id="rId138"/>
    <p:sldId id="858" r:id="rId139"/>
    <p:sldId id="393" r:id="rId140"/>
    <p:sldId id="394" r:id="rId141"/>
    <p:sldId id="395" r:id="rId142"/>
    <p:sldId id="396" r:id="rId143"/>
    <p:sldId id="397" r:id="rId144"/>
    <p:sldId id="398" r:id="rId145"/>
    <p:sldId id="402" r:id="rId146"/>
    <p:sldId id="403" r:id="rId147"/>
    <p:sldId id="404" r:id="rId148"/>
    <p:sldId id="405" r:id="rId149"/>
    <p:sldId id="406" r:id="rId150"/>
    <p:sldId id="407"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8" r:id="rId165"/>
    <p:sldId id="429" r:id="rId166"/>
    <p:sldId id="430" r:id="rId167"/>
    <p:sldId id="431"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7" r:id="rId182"/>
    <p:sldId id="448" r:id="rId183"/>
    <p:sldId id="449" r:id="rId184"/>
    <p:sldId id="451" r:id="rId185"/>
    <p:sldId id="452" r:id="rId186"/>
    <p:sldId id="453" r:id="rId187"/>
    <p:sldId id="454" r:id="rId188"/>
    <p:sldId id="455" r:id="rId189"/>
    <p:sldId id="456" r:id="rId190"/>
    <p:sldId id="457" r:id="rId191"/>
    <p:sldId id="458" r:id="rId192"/>
    <p:sldId id="459" r:id="rId193"/>
    <p:sldId id="460" r:id="rId194"/>
    <p:sldId id="461" r:id="rId195"/>
    <p:sldId id="462" r:id="rId196"/>
    <p:sldId id="463" r:id="rId197"/>
    <p:sldId id="464" r:id="rId198"/>
    <p:sldId id="465" r:id="rId199"/>
    <p:sldId id="466" r:id="rId200"/>
    <p:sldId id="467" r:id="rId201"/>
    <p:sldId id="468" r:id="rId202"/>
    <p:sldId id="469" r:id="rId203"/>
    <p:sldId id="470" r:id="rId204"/>
    <p:sldId id="471" r:id="rId205"/>
    <p:sldId id="472" r:id="rId206"/>
    <p:sldId id="473" r:id="rId207"/>
    <p:sldId id="477" r:id="rId208"/>
    <p:sldId id="478" r:id="rId209"/>
    <p:sldId id="479" r:id="rId210"/>
    <p:sldId id="480" r:id="rId211"/>
    <p:sldId id="481" r:id="rId212"/>
    <p:sldId id="482" r:id="rId213"/>
    <p:sldId id="483" r:id="rId214"/>
    <p:sldId id="484" r:id="rId215"/>
    <p:sldId id="485" r:id="rId216"/>
    <p:sldId id="486" r:id="rId217"/>
    <p:sldId id="487" r:id="rId218"/>
    <p:sldId id="488" r:id="rId219"/>
    <p:sldId id="489" r:id="rId220"/>
    <p:sldId id="490" r:id="rId221"/>
    <p:sldId id="491" r:id="rId222"/>
    <p:sldId id="492" r:id="rId223"/>
    <p:sldId id="493" r:id="rId224"/>
    <p:sldId id="494" r:id="rId225"/>
    <p:sldId id="495" r:id="rId226"/>
    <p:sldId id="496" r:id="rId227"/>
    <p:sldId id="497" r:id="rId228"/>
    <p:sldId id="498" r:id="rId229"/>
    <p:sldId id="499" r:id="rId230"/>
    <p:sldId id="500" r:id="rId231"/>
    <p:sldId id="501" r:id="rId232"/>
    <p:sldId id="502" r:id="rId233"/>
    <p:sldId id="503" r:id="rId234"/>
    <p:sldId id="504" r:id="rId235"/>
    <p:sldId id="505" r:id="rId236"/>
    <p:sldId id="506" r:id="rId237"/>
    <p:sldId id="507" r:id="rId238"/>
    <p:sldId id="508" r:id="rId239"/>
    <p:sldId id="509" r:id="rId240"/>
    <p:sldId id="510" r:id="rId241"/>
    <p:sldId id="511" r:id="rId242"/>
    <p:sldId id="512" r:id="rId243"/>
    <p:sldId id="513" r:id="rId244"/>
    <p:sldId id="514" r:id="rId245"/>
    <p:sldId id="515" r:id="rId246"/>
    <p:sldId id="516" r:id="rId247"/>
    <p:sldId id="517" r:id="rId248"/>
    <p:sldId id="518" r:id="rId249"/>
    <p:sldId id="519" r:id="rId250"/>
    <p:sldId id="520" r:id="rId251"/>
    <p:sldId id="521" r:id="rId252"/>
    <p:sldId id="522" r:id="rId253"/>
    <p:sldId id="523" r:id="rId254"/>
    <p:sldId id="524" r:id="rId255"/>
    <p:sldId id="525" r:id="rId256"/>
    <p:sldId id="526" r:id="rId257"/>
    <p:sldId id="527" r:id="rId258"/>
    <p:sldId id="528" r:id="rId259"/>
    <p:sldId id="529" r:id="rId260"/>
    <p:sldId id="530" r:id="rId261"/>
    <p:sldId id="531" r:id="rId262"/>
    <p:sldId id="532" r:id="rId263"/>
    <p:sldId id="533" r:id="rId264"/>
    <p:sldId id="534" r:id="rId265"/>
    <p:sldId id="535" r:id="rId266"/>
    <p:sldId id="536" r:id="rId267"/>
    <p:sldId id="537" r:id="rId268"/>
    <p:sldId id="538" r:id="rId269"/>
    <p:sldId id="539" r:id="rId270"/>
    <p:sldId id="540" r:id="rId271"/>
    <p:sldId id="541" r:id="rId272"/>
    <p:sldId id="542" r:id="rId273"/>
    <p:sldId id="543" r:id="rId274"/>
    <p:sldId id="544" r:id="rId275"/>
    <p:sldId id="545" r:id="rId276"/>
    <p:sldId id="546" r:id="rId277"/>
    <p:sldId id="547" r:id="rId278"/>
    <p:sldId id="548" r:id="rId279"/>
    <p:sldId id="549" r:id="rId280"/>
    <p:sldId id="550" r:id="rId281"/>
    <p:sldId id="551" r:id="rId282"/>
    <p:sldId id="552" r:id="rId283"/>
    <p:sldId id="553" r:id="rId284"/>
    <p:sldId id="554" r:id="rId285"/>
    <p:sldId id="555" r:id="rId286"/>
    <p:sldId id="556" r:id="rId287"/>
    <p:sldId id="557" r:id="rId288"/>
    <p:sldId id="558" r:id="rId289"/>
    <p:sldId id="618" r:id="rId290"/>
    <p:sldId id="560" r:id="rId291"/>
    <p:sldId id="561" r:id="rId292"/>
    <p:sldId id="562"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635" r:id="rId354"/>
    <p:sldId id="636" r:id="rId355"/>
    <p:sldId id="637" r:id="rId356"/>
    <p:sldId id="638" r:id="rId357"/>
    <p:sldId id="639" r:id="rId358"/>
    <p:sldId id="640" r:id="rId359"/>
    <p:sldId id="641" r:id="rId360"/>
    <p:sldId id="642" r:id="rId361"/>
    <p:sldId id="643" r:id="rId362"/>
    <p:sldId id="644" r:id="rId363"/>
    <p:sldId id="645" r:id="rId364"/>
    <p:sldId id="646" r:id="rId365"/>
    <p:sldId id="647" r:id="rId366"/>
    <p:sldId id="648" r:id="rId367"/>
    <p:sldId id="649" r:id="rId368"/>
    <p:sldId id="650" r:id="rId369"/>
    <p:sldId id="651" r:id="rId370"/>
    <p:sldId id="652" r:id="rId371"/>
    <p:sldId id="653" r:id="rId372"/>
    <p:sldId id="654" r:id="rId373"/>
    <p:sldId id="655" r:id="rId374"/>
    <p:sldId id="656" r:id="rId375"/>
    <p:sldId id="657" r:id="rId376"/>
    <p:sldId id="658" r:id="rId377"/>
    <p:sldId id="659" r:id="rId378"/>
    <p:sldId id="660" r:id="rId379"/>
    <p:sldId id="661" r:id="rId380"/>
    <p:sldId id="662" r:id="rId381"/>
    <p:sldId id="663" r:id="rId382"/>
    <p:sldId id="664" r:id="rId383"/>
    <p:sldId id="665" r:id="rId384"/>
    <p:sldId id="666" r:id="rId385"/>
    <p:sldId id="667" r:id="rId386"/>
    <p:sldId id="668" r:id="rId387"/>
    <p:sldId id="669" r:id="rId388"/>
    <p:sldId id="670" r:id="rId389"/>
    <p:sldId id="671" r:id="rId390"/>
    <p:sldId id="672" r:id="rId391"/>
    <p:sldId id="673" r:id="rId392"/>
    <p:sldId id="674" r:id="rId393"/>
    <p:sldId id="859" r:id="rId394"/>
    <p:sldId id="675" r:id="rId395"/>
    <p:sldId id="676" r:id="rId396"/>
    <p:sldId id="677" r:id="rId397"/>
    <p:sldId id="678" r:id="rId398"/>
    <p:sldId id="679" r:id="rId399"/>
    <p:sldId id="680" r:id="rId400"/>
    <p:sldId id="681" r:id="rId401"/>
    <p:sldId id="682" r:id="rId402"/>
    <p:sldId id="683" r:id="rId403"/>
    <p:sldId id="684" r:id="rId404"/>
    <p:sldId id="685" r:id="rId405"/>
    <p:sldId id="686" r:id="rId406"/>
    <p:sldId id="687" r:id="rId407"/>
    <p:sldId id="688" r:id="rId408"/>
    <p:sldId id="689" r:id="rId409"/>
    <p:sldId id="690" r:id="rId410"/>
    <p:sldId id="691" r:id="rId411"/>
    <p:sldId id="692" r:id="rId412"/>
    <p:sldId id="693" r:id="rId413"/>
    <p:sldId id="694" r:id="rId414"/>
    <p:sldId id="695" r:id="rId415"/>
    <p:sldId id="696" r:id="rId416"/>
    <p:sldId id="697" r:id="rId417"/>
    <p:sldId id="698" r:id="rId418"/>
    <p:sldId id="699" r:id="rId419"/>
    <p:sldId id="700" r:id="rId420"/>
    <p:sldId id="701" r:id="rId421"/>
    <p:sldId id="702" r:id="rId422"/>
    <p:sldId id="703" r:id="rId423"/>
    <p:sldId id="704" r:id="rId424"/>
    <p:sldId id="705" r:id="rId425"/>
    <p:sldId id="707" r:id="rId426"/>
    <p:sldId id="708" r:id="rId427"/>
    <p:sldId id="864" r:id="rId428"/>
    <p:sldId id="709" r:id="rId429"/>
    <p:sldId id="710" r:id="rId430"/>
    <p:sldId id="711" r:id="rId431"/>
    <p:sldId id="712" r:id="rId432"/>
    <p:sldId id="713" r:id="rId433"/>
    <p:sldId id="714" r:id="rId434"/>
    <p:sldId id="715" r:id="rId435"/>
    <p:sldId id="716" r:id="rId436"/>
    <p:sldId id="717" r:id="rId437"/>
    <p:sldId id="718" r:id="rId438"/>
    <p:sldId id="719" r:id="rId439"/>
    <p:sldId id="720" r:id="rId440"/>
    <p:sldId id="721" r:id="rId441"/>
    <p:sldId id="722" r:id="rId442"/>
    <p:sldId id="723" r:id="rId443"/>
    <p:sldId id="724" r:id="rId444"/>
    <p:sldId id="725" r:id="rId445"/>
    <p:sldId id="726" r:id="rId446"/>
    <p:sldId id="727" r:id="rId447"/>
    <p:sldId id="728" r:id="rId448"/>
    <p:sldId id="729" r:id="rId449"/>
    <p:sldId id="730" r:id="rId450"/>
    <p:sldId id="731" r:id="rId451"/>
    <p:sldId id="732" r:id="rId452"/>
    <p:sldId id="733" r:id="rId453"/>
    <p:sldId id="734" r:id="rId454"/>
    <p:sldId id="735" r:id="rId455"/>
    <p:sldId id="736" r:id="rId456"/>
    <p:sldId id="737" r:id="rId457"/>
    <p:sldId id="738" r:id="rId458"/>
    <p:sldId id="739" r:id="rId459"/>
    <p:sldId id="740" r:id="rId460"/>
    <p:sldId id="741" r:id="rId461"/>
    <p:sldId id="742" r:id="rId462"/>
    <p:sldId id="743" r:id="rId463"/>
    <p:sldId id="744" r:id="rId464"/>
    <p:sldId id="745" r:id="rId465"/>
    <p:sldId id="746" r:id="rId466"/>
    <p:sldId id="747" r:id="rId467"/>
    <p:sldId id="748" r:id="rId468"/>
    <p:sldId id="749" r:id="rId469"/>
    <p:sldId id="750" r:id="rId470"/>
    <p:sldId id="751" r:id="rId471"/>
    <p:sldId id="752" r:id="rId472"/>
    <p:sldId id="753" r:id="rId473"/>
    <p:sldId id="754" r:id="rId474"/>
    <p:sldId id="755" r:id="rId475"/>
    <p:sldId id="756" r:id="rId476"/>
    <p:sldId id="757" r:id="rId477"/>
    <p:sldId id="758" r:id="rId478"/>
    <p:sldId id="759" r:id="rId479"/>
    <p:sldId id="760" r:id="rId480"/>
    <p:sldId id="761" r:id="rId481"/>
    <p:sldId id="762" r:id="rId482"/>
    <p:sldId id="763" r:id="rId483"/>
    <p:sldId id="764" r:id="rId484"/>
    <p:sldId id="765" r:id="rId485"/>
    <p:sldId id="766" r:id="rId486"/>
    <p:sldId id="767" r:id="rId487"/>
    <p:sldId id="768" r:id="rId488"/>
    <p:sldId id="769" r:id="rId489"/>
    <p:sldId id="770" r:id="rId490"/>
    <p:sldId id="771" r:id="rId491"/>
    <p:sldId id="772" r:id="rId492"/>
    <p:sldId id="773" r:id="rId493"/>
    <p:sldId id="774" r:id="rId494"/>
    <p:sldId id="775" r:id="rId495"/>
    <p:sldId id="776" r:id="rId496"/>
    <p:sldId id="777" r:id="rId497"/>
    <p:sldId id="778" r:id="rId498"/>
    <p:sldId id="779" r:id="rId499"/>
    <p:sldId id="780" r:id="rId500"/>
    <p:sldId id="781" r:id="rId501"/>
    <p:sldId id="782" r:id="rId502"/>
    <p:sldId id="783" r:id="rId503"/>
    <p:sldId id="784" r:id="rId504"/>
    <p:sldId id="785" r:id="rId505"/>
    <p:sldId id="786" r:id="rId506"/>
    <p:sldId id="787" r:id="rId507"/>
    <p:sldId id="788" r:id="rId508"/>
    <p:sldId id="789" r:id="rId509"/>
    <p:sldId id="790" r:id="rId510"/>
    <p:sldId id="791" r:id="rId511"/>
    <p:sldId id="792" r:id="rId512"/>
    <p:sldId id="793" r:id="rId513"/>
    <p:sldId id="794" r:id="rId514"/>
    <p:sldId id="795" r:id="rId515"/>
    <p:sldId id="796" r:id="rId516"/>
    <p:sldId id="797" r:id="rId517"/>
    <p:sldId id="798" r:id="rId518"/>
    <p:sldId id="799" r:id="rId519"/>
    <p:sldId id="800" r:id="rId520"/>
    <p:sldId id="801" r:id="rId521"/>
    <p:sldId id="802" r:id="rId522"/>
    <p:sldId id="803" r:id="rId523"/>
    <p:sldId id="804" r:id="rId524"/>
    <p:sldId id="805" r:id="rId525"/>
    <p:sldId id="806" r:id="rId526"/>
    <p:sldId id="807" r:id="rId527"/>
    <p:sldId id="808" r:id="rId528"/>
    <p:sldId id="809" r:id="rId529"/>
    <p:sldId id="810" r:id="rId530"/>
    <p:sldId id="811" r:id="rId531"/>
    <p:sldId id="812" r:id="rId532"/>
    <p:sldId id="813" r:id="rId533"/>
    <p:sldId id="814" r:id="rId534"/>
    <p:sldId id="815" r:id="rId535"/>
    <p:sldId id="816" r:id="rId536"/>
    <p:sldId id="817" r:id="rId537"/>
    <p:sldId id="818" r:id="rId538"/>
    <p:sldId id="819" r:id="rId539"/>
    <p:sldId id="820" r:id="rId540"/>
    <p:sldId id="821" r:id="rId541"/>
    <p:sldId id="822" r:id="rId542"/>
    <p:sldId id="823" r:id="rId543"/>
    <p:sldId id="824" r:id="rId544"/>
    <p:sldId id="825" r:id="rId545"/>
    <p:sldId id="826" r:id="rId546"/>
    <p:sldId id="827" r:id="rId547"/>
    <p:sldId id="828" r:id="rId548"/>
    <p:sldId id="829" r:id="rId549"/>
    <p:sldId id="830" r:id="rId550"/>
    <p:sldId id="831" r:id="rId551"/>
    <p:sldId id="832" r:id="rId552"/>
    <p:sldId id="833" r:id="rId553"/>
    <p:sldId id="834" r:id="rId554"/>
    <p:sldId id="835" r:id="rId555"/>
    <p:sldId id="836" r:id="rId556"/>
    <p:sldId id="837" r:id="rId557"/>
    <p:sldId id="838" r:id="rId558"/>
    <p:sldId id="839" r:id="rId559"/>
    <p:sldId id="840" r:id="rId560"/>
    <p:sldId id="841" r:id="rId561"/>
    <p:sldId id="842" r:id="rId562"/>
    <p:sldId id="843" r:id="rId563"/>
    <p:sldId id="844" r:id="rId564"/>
    <p:sldId id="845" r:id="rId565"/>
    <p:sldId id="863" r:id="rId566"/>
    <p:sldId id="865" r:id="rId567"/>
    <p:sldId id="846" r:id="rId56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11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2/20/2020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5.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p>
        </p:txBody>
      </p:sp>
    </p:spTree>
    <p:extLst>
      <p:ext uri="{BB962C8B-B14F-4D97-AF65-F5344CB8AC3E}">
        <p14:creationId xmlns:p14="http://schemas.microsoft.com/office/powerpoint/2010/main" val="10529456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642456" y="1075433"/>
            <a:ext cx="5543999"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2358702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98221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72229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393367"/>
            <a:ext cx="8915400" cy="333988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'Task1', 0);</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'Task2', 1);</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'Task3', False);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'Task4', True);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'Task5', null);</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'Task6', 1&gt;2);</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'Task7', 1&lt;2);</a:t>
            </a:r>
            <a:endParaRPr lang="en-I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D69873-8B20-4B86-9E1B-6F68D1A068E7}"/>
              </a:ext>
            </a:extLst>
          </p:cNvPr>
          <p:cNvPicPr>
            <a:picLocks noChangeAspect="1"/>
          </p:cNvPicPr>
          <p:nvPr/>
        </p:nvPicPr>
        <p:blipFill>
          <a:blip r:embed="rId2"/>
          <a:stretch>
            <a:fillRect/>
          </a:stretch>
        </p:blipFill>
        <p:spPr>
          <a:xfrm>
            <a:off x="7141131" y="2996953"/>
            <a:ext cx="3000043" cy="2736303"/>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997391"/>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1849155"/>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12" name="Picture 11">
            <a:extLst>
              <a:ext uri="{FF2B5EF4-FFF2-40B4-BE49-F238E27FC236}">
                <a16:creationId xmlns:a16="http://schemas.microsoft.com/office/drawing/2014/main" id="{07EF019D-11B2-400E-84D7-3CAC3D9475A5}"/>
              </a:ext>
            </a:extLst>
          </p:cNvPr>
          <p:cNvPicPr>
            <a:picLocks noChangeAspect="1"/>
          </p:cNvPicPr>
          <p:nvPr/>
        </p:nvPicPr>
        <p:blipFill>
          <a:blip r:embed="rId2"/>
          <a:stretch>
            <a:fillRect/>
          </a:stretch>
        </p:blipFill>
        <p:spPr>
          <a:xfrm>
            <a:off x="7027643" y="3976228"/>
            <a:ext cx="2610017" cy="1396712"/>
          </a:xfrm>
          <a:prstGeom prst="rect">
            <a:avLst/>
          </a:prstGeom>
        </p:spPr>
      </p:pic>
      <p:pic>
        <p:nvPicPr>
          <p:cNvPr id="13" name="Picture 12">
            <a:extLst>
              <a:ext uri="{FF2B5EF4-FFF2-40B4-BE49-F238E27FC236}">
                <a16:creationId xmlns:a16="http://schemas.microsoft.com/office/drawing/2014/main" id="{B60E18B9-B14C-4EA8-BB48-2B69CA2F225F}"/>
              </a:ext>
            </a:extLst>
          </p:cNvPr>
          <p:cNvPicPr>
            <a:picLocks noChangeAspect="1"/>
          </p:cNvPicPr>
          <p:nvPr/>
        </p:nvPicPr>
        <p:blipFill>
          <a:blip r:embed="rId3"/>
          <a:stretch>
            <a:fillRect/>
          </a:stretch>
        </p:blipFill>
        <p:spPr>
          <a:xfrm>
            <a:off x="7027643" y="1845671"/>
            <a:ext cx="2581802" cy="1439037"/>
          </a:xfrm>
          <a:prstGeom prst="rect">
            <a:avLst/>
          </a:prstGeom>
        </p:spPr>
      </p:pic>
      <p:sp>
        <p:nvSpPr>
          <p:cNvPr id="14" name="Rectangle 13">
            <a:extLst>
              <a:ext uri="{FF2B5EF4-FFF2-40B4-BE49-F238E27FC236}">
                <a16:creationId xmlns:a16="http://schemas.microsoft.com/office/drawing/2014/main" id="{38771BF8-9C3F-406F-8027-CCD0DB38F272}"/>
              </a:ext>
            </a:extLst>
          </p:cNvPr>
          <p:cNvSpPr/>
          <p:nvPr/>
        </p:nvSpPr>
        <p:spPr>
          <a:xfrm>
            <a:off x="1702157" y="407707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99581014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33049844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Tree>
    <p:extLst>
      <p:ext uri="{BB962C8B-B14F-4D97-AF65-F5344CB8AC3E}">
        <p14:creationId xmlns:p14="http://schemas.microsoft.com/office/powerpoint/2010/main" val="12693940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5689378"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Difference between 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73824734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2010</TotalTime>
  <Words>41028</Words>
  <Application>Microsoft Office PowerPoint</Application>
  <PresentationFormat>Custom</PresentationFormat>
  <Paragraphs>4786</Paragraphs>
  <Slides>567</Slides>
  <Notes>7</Notes>
  <HiddenSlides>41</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567</vt:i4>
      </vt:variant>
    </vt:vector>
  </HeadingPairs>
  <TitlesOfParts>
    <vt:vector size="595"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264</cp:revision>
  <dcterms:created xsi:type="dcterms:W3CDTF">2019-04-24T09:11:59Z</dcterms:created>
  <dcterms:modified xsi:type="dcterms:W3CDTF">2020-02-20T03:23:05Z</dcterms:modified>
</cp:coreProperties>
</file>